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78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72" d="100"/>
          <a:sy n="72" d="100"/>
        </p:scale>
        <p:origin x="6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22F2C-6D3D-46FE-A8CE-32FF64723769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4D57D4-033F-4FBE-89B8-B0BDC2CA2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71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Burada</a:t>
            </a:r>
            <a:r>
              <a:rPr lang="en-US" dirty="0"/>
              <a:t> </a:t>
            </a:r>
            <a:r>
              <a:rPr lang="en-US" dirty="0" err="1"/>
              <a:t>Barış’tan</a:t>
            </a:r>
            <a:r>
              <a:rPr lang="en-US" dirty="0"/>
              <a:t> </a:t>
            </a:r>
            <a:r>
              <a:rPr lang="en-US" dirty="0" err="1"/>
              <a:t>bahsedilecek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4D57D4-033F-4FBE-89B8-B0BDC2CA23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6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3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2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15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6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5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3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6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8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91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5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2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github.com/barisdinc/ta-ah-ir_ne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arisdinc/ta-ah-ir_ne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2FCF07-6918-45A6-B28F-1025FEBA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83644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C3645-4608-DE55-E302-1C7F5FD8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87" y="477982"/>
            <a:ext cx="5184053" cy="273280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>
                <a:effectLst/>
                <a:latin typeface="TwitterChirp"/>
              </a:rPr>
              <a:t>Türkiye Afet / Amatör Haberleşme IP Radyo Ağı</a:t>
            </a:r>
            <a:endParaRPr lang="en-US" sz="46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7DB5B-426F-4EA9-BE51-7E14D257D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8998"/>
            <a:ext cx="6095998" cy="3429001"/>
            <a:chOff x="6096002" y="-9073"/>
            <a:chExt cx="6095998" cy="68670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EF7B3B-2DCA-4B00-898E-9C2C3AB1B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13B66E-A461-43A2-8FC0-85D09C297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2D16349-5D50-6E49-CEF1-61FC6CDAE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187" y="3818659"/>
            <a:ext cx="5147685" cy="2404341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Oğuzhan</a:t>
            </a:r>
            <a:r>
              <a:rPr lang="en-US" b="1" dirty="0"/>
              <a:t> KAYHAN – TA2NC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D32AE7-7E66-26E2-8ED0-6389D3C5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676" y="343981"/>
            <a:ext cx="4981841" cy="2719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00A8E-9179-DD85-BC68-A4743806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74" y="3391857"/>
            <a:ext cx="2041845" cy="27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4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3CB1-3079-DDDF-34C6-828D3024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APRS Türkiye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E037B-E241-6826-6233-32C60F7A5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95759"/>
            <a:ext cx="4929809" cy="28390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BCCA6-A981-9CE7-FB47-9B7E3E80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4" y="4179435"/>
            <a:ext cx="4116693" cy="26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0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1BB6-9D07-5094-9517-B06A2941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8800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Amatörler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Internet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C3CE06-2C8B-6F71-3A3F-C3EF677EC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33865"/>
            <a:ext cx="11981167" cy="314631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9FB52-ACBF-81C2-3C20-B70961B7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2" y="1158885"/>
            <a:ext cx="9441024" cy="24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4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A74F-5783-36E7-8EE7-9A0AF6D3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841105"/>
          </a:xfrm>
        </p:spPr>
        <p:txBody>
          <a:bodyPr>
            <a:normAutofit fontScale="90000"/>
          </a:bodyPr>
          <a:lstStyle/>
          <a:p>
            <a:r>
              <a:rPr lang="en-US" dirty="0"/>
              <a:t>AREDN LIVE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26A-EF24-57A3-FCF2-052399D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E9F1F-8202-1E53-25FE-A2F7105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223"/>
            <a:ext cx="12192000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0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A74F-5783-36E7-8EE7-9A0AF6D3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841105"/>
          </a:xfrm>
        </p:spPr>
        <p:txBody>
          <a:bodyPr>
            <a:normAutofit fontScale="90000"/>
          </a:bodyPr>
          <a:lstStyle/>
          <a:p>
            <a:r>
              <a:rPr lang="en-US" dirty="0"/>
              <a:t>AREDN LIVE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F026A-EF24-57A3-FCF2-052399DB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2A39C-A1C6-A94F-625B-172F785B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230"/>
            <a:ext cx="12192000" cy="569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8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ABB2-5DC0-55C4-A4DA-1E01391D3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176596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ta-ah-</a:t>
            </a:r>
            <a:r>
              <a:rPr lang="en-US" b="1" i="0" u="none" strike="noStrike" dirty="0" err="1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ir_net</a:t>
            </a:r>
            <a:r>
              <a:rPr lang="en-US" b="1" i="0" u="none" strike="noStrike" dirty="0">
                <a:effectLst/>
                <a:latin typeface="-apple-system"/>
              </a:rPr>
              <a:t>  TA </a:t>
            </a:r>
            <a:r>
              <a:rPr lang="en-US" b="1" i="0" u="none" strike="noStrike" dirty="0" err="1">
                <a:effectLst/>
                <a:latin typeface="-apple-system"/>
              </a:rPr>
              <a:t>Amatör</a:t>
            </a:r>
            <a:r>
              <a:rPr lang="en-US" b="1" i="0" u="none" strike="noStrike" dirty="0">
                <a:effectLst/>
                <a:latin typeface="-apple-system"/>
              </a:rPr>
              <a:t> </a:t>
            </a:r>
            <a:r>
              <a:rPr lang="en-US" b="1" i="0" u="none" strike="noStrike" dirty="0" err="1">
                <a:effectLst/>
                <a:latin typeface="-apple-system"/>
              </a:rPr>
              <a:t>Haberleşme</a:t>
            </a:r>
            <a:r>
              <a:rPr lang="en-US" b="1" i="0" u="none" strike="noStrike" dirty="0">
                <a:effectLst/>
                <a:latin typeface="-apple-system"/>
              </a:rPr>
              <a:t> </a:t>
            </a:r>
            <a:r>
              <a:rPr lang="en-US" b="1" i="0" u="none" strike="noStrike" dirty="0" err="1">
                <a:effectLst/>
                <a:latin typeface="-apple-system"/>
              </a:rPr>
              <a:t>Radyo</a:t>
            </a:r>
            <a:r>
              <a:rPr lang="en-US" b="1" i="0" u="none" strike="noStrike" dirty="0">
                <a:effectLst/>
                <a:latin typeface="-apple-system"/>
              </a:rPr>
              <a:t> Network </a:t>
            </a:r>
            <a:r>
              <a:rPr lang="en-US" b="1" i="0" u="none" strike="noStrike" dirty="0" err="1">
                <a:effectLst/>
                <a:latin typeface="-apple-system"/>
              </a:rPr>
              <a:t>Ağı</a:t>
            </a:r>
            <a:endParaRPr lang="en-US" dirty="0"/>
          </a:p>
        </p:txBody>
      </p:sp>
      <p:pic>
        <p:nvPicPr>
          <p:cNvPr id="1026" name="Picture 2" descr="a.tahir dengiz arşivleri - TAMSAT-Amatör Uydu Teknolojileri ...">
            <a:extLst>
              <a:ext uri="{FF2B5EF4-FFF2-40B4-BE49-F238E27FC236}">
                <a16:creationId xmlns:a16="http://schemas.microsoft.com/office/drawing/2014/main" id="{20E7DD8E-1C3C-8D5F-85A4-F483E379A8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569" y="2353915"/>
            <a:ext cx="4104861" cy="24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486E88-3EC9-7F21-BEBE-12F46C67843A}"/>
              </a:ext>
            </a:extLst>
          </p:cNvPr>
          <p:cNvSpPr txBox="1"/>
          <p:nvPr/>
        </p:nvSpPr>
        <p:spPr>
          <a:xfrm>
            <a:off x="351799" y="5015547"/>
            <a:ext cx="103436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1993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yılında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Ulaştırma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Bakanlığı’nda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Müsteşar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yardımcılığı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TUBİTAK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işbirliği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ile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Ulusal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İletişim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Altyapı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Ağının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Kurulması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ve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geliştirilmesi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2006-2010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yılları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arasında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özel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sektörde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Avrupa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Birliği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Projesinde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koordinatörlük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ve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danışmanlık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İnternet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Üst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Kurulunun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kurulmasını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sağlayarak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kurul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çalışmalarını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yürüttü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2010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yılında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TAMSAT (Türkiye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Amatör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Uydu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Teknolojileri</a:t>
            </a:r>
            <a:r>
              <a:rPr lang="en-US" b="0" i="0" dirty="0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en-US" b="0" i="0" dirty="0" err="1">
                <a:solidFill>
                  <a:srgbClr val="53585C"/>
                </a:solidFill>
                <a:effectLst/>
                <a:latin typeface="Helvetica" panose="020B0604020202020204" pitchFamily="34" charset="0"/>
              </a:rPr>
              <a:t>Derneği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8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C5B3-1EB6-FF4F-6942-EDE3D680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6"/>
            <a:ext cx="10869248" cy="1261656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1653D-FBBD-309C-4DC8-E1D1B6D54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576513"/>
            <a:ext cx="6781116" cy="3600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C9F3F1-E7EC-C2DB-A912-B2F6CB113A7A}"/>
              </a:ext>
            </a:extLst>
          </p:cNvPr>
          <p:cNvSpPr txBox="1"/>
          <p:nvPr/>
        </p:nvSpPr>
        <p:spPr>
          <a:xfrm>
            <a:off x="5996763" y="2773017"/>
            <a:ext cx="5829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AREDN (</a:t>
            </a:r>
            <a:r>
              <a:rPr lang="en-US" dirty="0" err="1"/>
              <a:t>OpenWRT</a:t>
            </a:r>
            <a:r>
              <a:rPr lang="en-US" dirty="0"/>
              <a:t>) </a:t>
            </a:r>
            <a:r>
              <a:rPr lang="en-US" dirty="0" err="1"/>
              <a:t>altyapısı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oluşturuldu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Mesh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kullanmakta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Türkiye </a:t>
            </a:r>
            <a:r>
              <a:rPr lang="en-US" dirty="0" err="1"/>
              <a:t>genelinde</a:t>
            </a:r>
            <a:r>
              <a:rPr lang="en-US" dirty="0"/>
              <a:t> </a:t>
            </a:r>
            <a:r>
              <a:rPr lang="en-US" dirty="0" err="1"/>
              <a:t>amatörler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backbone </a:t>
            </a:r>
            <a:r>
              <a:rPr lang="en-US" dirty="0" err="1"/>
              <a:t>oluşturma</a:t>
            </a:r>
            <a:r>
              <a:rPr lang="en-US" dirty="0"/>
              <a:t> </a:t>
            </a:r>
            <a:r>
              <a:rPr lang="en-US" dirty="0" err="1"/>
              <a:t>amacı</a:t>
            </a:r>
            <a:r>
              <a:rPr lang="en-US" dirty="0"/>
              <a:t> </a:t>
            </a:r>
            <a:r>
              <a:rPr lang="en-US" dirty="0" err="1"/>
              <a:t>taşımakta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Dünya</a:t>
            </a:r>
            <a:r>
              <a:rPr lang="en-US" dirty="0"/>
              <a:t> AREDN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halinde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Türkiye’de</a:t>
            </a:r>
            <a:r>
              <a:rPr lang="en-US" dirty="0"/>
              <a:t> </a:t>
            </a:r>
            <a:r>
              <a:rPr lang="en-US" dirty="0" err="1"/>
              <a:t>kolay</a:t>
            </a:r>
            <a:r>
              <a:rPr lang="en-US" dirty="0"/>
              <a:t> </a:t>
            </a:r>
            <a:r>
              <a:rPr lang="en-US" dirty="0" err="1"/>
              <a:t>erişilebilir</a:t>
            </a:r>
            <a:r>
              <a:rPr lang="en-US" dirty="0"/>
              <a:t> </a:t>
            </a:r>
            <a:r>
              <a:rPr lang="en-US" dirty="0" err="1"/>
              <a:t>donanım</a:t>
            </a:r>
            <a:r>
              <a:rPr lang="en-US" dirty="0"/>
              <a:t> </a:t>
            </a:r>
            <a:r>
              <a:rPr lang="en-US" dirty="0" err="1"/>
              <a:t>kullanımı</a:t>
            </a:r>
            <a:r>
              <a:rPr lang="en-US" dirty="0"/>
              <a:t> </a:t>
            </a:r>
            <a:r>
              <a:rPr lang="en-US" dirty="0" err="1"/>
              <a:t>hedeflenmekte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Backbone </a:t>
            </a:r>
            <a:r>
              <a:rPr lang="en-US" dirty="0" err="1"/>
              <a:t>üzerinde</a:t>
            </a:r>
            <a:r>
              <a:rPr lang="en-US" dirty="0"/>
              <a:t> hem </a:t>
            </a:r>
            <a:r>
              <a:rPr lang="en-US" dirty="0" err="1"/>
              <a:t>amatör</a:t>
            </a:r>
            <a:r>
              <a:rPr lang="en-US" dirty="0"/>
              <a:t> hem </a:t>
            </a:r>
            <a:r>
              <a:rPr lang="en-US" dirty="0" err="1"/>
              <a:t>afet</a:t>
            </a:r>
            <a:r>
              <a:rPr lang="en-US" dirty="0"/>
              <a:t> </a:t>
            </a:r>
            <a:r>
              <a:rPr lang="en-US" dirty="0" err="1"/>
              <a:t>destek</a:t>
            </a:r>
            <a:r>
              <a:rPr lang="en-US" dirty="0"/>
              <a:t> </a:t>
            </a:r>
            <a:r>
              <a:rPr lang="en-US" dirty="0" err="1"/>
              <a:t>yazılımları</a:t>
            </a:r>
            <a:r>
              <a:rPr lang="en-US" dirty="0"/>
              <a:t> </a:t>
            </a:r>
            <a:r>
              <a:rPr lang="en-US" dirty="0" err="1"/>
              <a:t>koşulması</a:t>
            </a:r>
            <a:r>
              <a:rPr lang="en-US" dirty="0"/>
              <a:t> </a:t>
            </a:r>
            <a:r>
              <a:rPr lang="en-US" dirty="0" err="1"/>
              <a:t>planlanmakta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https://github.com/barisdinc/ta-ah-ir_net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A6B52-C165-E26E-26B6-B8DC31BB0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155331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0F081-552D-9E09-6367-EFB4E004B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0D2D4-ADD3-FB12-0D0B-07106EEB6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282"/>
            <a:ext cx="12192000" cy="51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7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3B8-DD2C-9BBC-4AA5-3B3C2B0E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47864-18E7-6D22-44CF-BCF191DE2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86" y="1437220"/>
            <a:ext cx="11961627" cy="5420780"/>
          </a:xfrm>
        </p:spPr>
      </p:pic>
    </p:spTree>
    <p:extLst>
      <p:ext uri="{BB962C8B-B14F-4D97-AF65-F5344CB8AC3E}">
        <p14:creationId xmlns:p14="http://schemas.microsoft.com/office/powerpoint/2010/main" val="350435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3B8-DD2C-9BBC-4AA5-3B3C2B0E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C6B82-3207-EE77-AE9F-8D99C34A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10199-B648-8850-A078-4F981049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930"/>
            <a:ext cx="12192000" cy="47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3B8-DD2C-9BBC-4AA5-3B3C2B0E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C6B82-3207-EE77-AE9F-8D99C34A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F8975-0ABC-CC3C-4055-B96737628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591"/>
            <a:ext cx="12192000" cy="51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5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D03E60-6F40-4141-A981-B061EA33A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2EB7E5-B231-4A9C-A185-467EC1182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F8127-BF90-25A6-B356-7A1ABE69E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2566497"/>
          </a:xfrm>
        </p:spPr>
        <p:txBody>
          <a:bodyPr>
            <a:normAutofit/>
          </a:bodyPr>
          <a:lstStyle/>
          <a:p>
            <a:r>
              <a:rPr lang="en-US" dirty="0"/>
              <a:t>AMPR </a:t>
            </a:r>
            <a:r>
              <a:rPr lang="en-US" dirty="0" err="1"/>
              <a:t>Nedir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118C08-8B55-40E3-9CEC-FBF3E7856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8998"/>
            <a:ext cx="6095998" cy="3429001"/>
            <a:chOff x="6096002" y="-9073"/>
            <a:chExt cx="6095998" cy="68670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91841E-34C3-4260-9589-F78AE5FE2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1B3BAE-A5DE-4215-8FBA-A815A042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FCA9-F7D5-EA8A-1B75-D020AF6BC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664167"/>
            <a:ext cx="5306648" cy="2512795"/>
          </a:xfrm>
        </p:spPr>
        <p:txBody>
          <a:bodyPr>
            <a:normAutofit/>
          </a:bodyPr>
          <a:lstStyle/>
          <a:p>
            <a:r>
              <a:rPr lang="en-US" b="1" i="0" u="none" strike="noStrike" baseline="0">
                <a:latin typeface="Lato-Bold"/>
              </a:rPr>
              <a:t>AMPR : </a:t>
            </a:r>
            <a:r>
              <a:rPr lang="en-US" b="0" i="0" u="none" strike="noStrike" baseline="0">
                <a:latin typeface="Lato-Regular"/>
              </a:rPr>
              <a:t>Amateur Packet Radio</a:t>
            </a:r>
          </a:p>
          <a:p>
            <a:r>
              <a:rPr lang="fr-FR" b="1" i="0" u="none" strike="noStrike" baseline="0">
                <a:latin typeface="Lato-Bold"/>
              </a:rPr>
              <a:t>ARDC : </a:t>
            </a:r>
            <a:r>
              <a:rPr lang="fr-FR" b="0" i="0" u="none" strike="noStrike" baseline="0">
                <a:latin typeface="Lato-Regular"/>
              </a:rPr>
              <a:t>Amateur Radio Digital Communications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C09A3-C52E-163E-5935-B48EAACD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941680"/>
            <a:ext cx="5536276" cy="19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3B8-DD2C-9BBC-4AA5-3B3C2B0E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C6B82-3207-EE77-AE9F-8D99C34A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2EA2F-AB58-BACE-9966-8A39ED45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1930217"/>
            <a:ext cx="12192000" cy="4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7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03B8-DD2C-9BBC-4AA5-3B3C2B0E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/>
              <a:t>Ta-ah-</a:t>
            </a:r>
            <a:r>
              <a:rPr lang="en-US" dirty="0" err="1"/>
              <a:t>ir_Net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C6B82-3207-EE77-AE9F-8D99C34A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4137144" cy="360045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GIS Systems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latin typeface="Arial Black" panose="020B0A04020102020204" pitchFamily="34" charset="0"/>
              </a:rPr>
              <a:t>EmComMap</a:t>
            </a:r>
            <a:endParaRPr lang="en-US" dirty="0">
              <a:latin typeface="Arial Black" panose="020B0A04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latin typeface="Arial Black" panose="020B0A04020102020204" pitchFamily="34" charset="0"/>
              </a:rPr>
              <a:t>ISES Tickets</a:t>
            </a:r>
          </a:p>
        </p:txBody>
      </p:sp>
      <p:pic>
        <p:nvPicPr>
          <p:cNvPr id="2052" name="Picture 4" descr="EmComMap Display">
            <a:extLst>
              <a:ext uri="{FF2B5EF4-FFF2-40B4-BE49-F238E27FC236}">
                <a16:creationId xmlns:a16="http://schemas.microsoft.com/office/drawing/2014/main" id="{D8AFC9E5-C55B-54AE-0CE0-BD203F2E8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48" y="1550504"/>
            <a:ext cx="5501031" cy="297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 ISES Tickets Display">
            <a:extLst>
              <a:ext uri="{FF2B5EF4-FFF2-40B4-BE49-F238E27FC236}">
                <a16:creationId xmlns:a16="http://schemas.microsoft.com/office/drawing/2014/main" id="{33C0CD13-0672-A958-4F82-A1A4C12C0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176" y="4183130"/>
            <a:ext cx="6486111" cy="27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649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D521-72D9-DF19-1663-F24A0644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932047"/>
          </a:xfrm>
        </p:spPr>
        <p:txBody>
          <a:bodyPr/>
          <a:lstStyle/>
          <a:p>
            <a:r>
              <a:rPr lang="en-US" dirty="0" err="1"/>
              <a:t>Hedefimiz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DAC49-EC64-2BA7-3382-14A795BF8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75" y="1505312"/>
            <a:ext cx="11117957" cy="5352688"/>
          </a:xfrm>
        </p:spPr>
      </p:pic>
    </p:spTree>
    <p:extLst>
      <p:ext uri="{BB962C8B-B14F-4D97-AF65-F5344CB8AC3E}">
        <p14:creationId xmlns:p14="http://schemas.microsoft.com/office/powerpoint/2010/main" val="366132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9587-F579-249A-F6F3-D7D0708C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TEŞEKKÜR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4A091-D520-F921-84C6-9153AF85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err="1"/>
              <a:t>Katkılarından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TA-AH-</a:t>
            </a:r>
            <a:r>
              <a:rPr lang="en-US" dirty="0" err="1"/>
              <a:t>IR_Net</a:t>
            </a:r>
            <a:r>
              <a:rPr lang="en-US" dirty="0"/>
              <a:t> e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desteğinden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başından</a:t>
            </a:r>
            <a:r>
              <a:rPr lang="en-US" dirty="0"/>
              <a:t> </a:t>
            </a:r>
            <a:r>
              <a:rPr lang="en-US" dirty="0" err="1"/>
              <a:t>itibaren</a:t>
            </a:r>
            <a:r>
              <a:rPr lang="en-US" dirty="0"/>
              <a:t> </a:t>
            </a:r>
            <a:r>
              <a:rPr lang="en-US" dirty="0" err="1"/>
              <a:t>çabasından</a:t>
            </a:r>
            <a:r>
              <a:rPr lang="en-US" dirty="0"/>
              <a:t> </a:t>
            </a:r>
            <a:r>
              <a:rPr lang="en-US" dirty="0" err="1"/>
              <a:t>dolayı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TA7W/OH2UDS </a:t>
            </a:r>
            <a:r>
              <a:rPr lang="en-US" dirty="0" err="1"/>
              <a:t>Barış</a:t>
            </a:r>
            <a:r>
              <a:rPr lang="en-US" dirty="0"/>
              <a:t> </a:t>
            </a:r>
            <a:r>
              <a:rPr lang="en-US" dirty="0" err="1"/>
              <a:t>DİNÇ’e</a:t>
            </a:r>
            <a:r>
              <a:rPr lang="en-US" dirty="0"/>
              <a:t> </a:t>
            </a:r>
            <a:r>
              <a:rPr lang="en-US" dirty="0" err="1"/>
              <a:t>teşekkürler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50DB-6A48-B95A-FF8B-FD2EC18E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707" y="3862026"/>
            <a:ext cx="2314937" cy="23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3AF2-78AA-29F9-1B3B-2F113720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3B5D7-2330-A7D6-5385-BEF04E93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7200" dirty="0"/>
          </a:p>
          <a:p>
            <a:pPr algn="ctr"/>
            <a:r>
              <a:rPr lang="en-US" sz="7200" dirty="0"/>
              <a:t>SORULAR</a:t>
            </a:r>
          </a:p>
        </p:txBody>
      </p:sp>
    </p:spTree>
    <p:extLst>
      <p:ext uri="{BB962C8B-B14F-4D97-AF65-F5344CB8AC3E}">
        <p14:creationId xmlns:p14="http://schemas.microsoft.com/office/powerpoint/2010/main" val="34338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6E70-EAF5-73C3-0FCC-329EF503D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15CF6-536A-BC3E-7F78-93460814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DD96F-C1B7-2BB9-91E5-3F947C25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7" y="748565"/>
            <a:ext cx="3703899" cy="2777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9B5DF-CAA8-0F43-D871-AC80968C3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35" y="504382"/>
            <a:ext cx="8058952" cy="6044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B9793-A419-9188-C116-31A7F5B29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42" y="3770673"/>
            <a:ext cx="4053133" cy="255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2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B65E-4AA7-D7D5-C2F5-C9C565FF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821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Modemler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32625F-D682-59B3-75C9-82E36550F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74" y="1186774"/>
            <a:ext cx="11342452" cy="5671226"/>
          </a:xfrm>
        </p:spPr>
      </p:pic>
    </p:spTree>
    <p:extLst>
      <p:ext uri="{BB962C8B-B14F-4D97-AF65-F5344CB8AC3E}">
        <p14:creationId xmlns:p14="http://schemas.microsoft.com/office/powerpoint/2010/main" val="5280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920F-24E0-42D6-B1BF-CF21A1503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6"/>
            <a:ext cx="10869248" cy="763284"/>
          </a:xfrm>
        </p:spPr>
        <p:txBody>
          <a:bodyPr>
            <a:normAutofit fontScale="90000"/>
          </a:bodyPr>
          <a:lstStyle/>
          <a:p>
            <a:r>
              <a:rPr lang="en-US" dirty="0"/>
              <a:t>90’lar </a:t>
            </a:r>
            <a:r>
              <a:rPr lang="en-US" dirty="0" err="1"/>
              <a:t>Avrupa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A3939-3A3F-99DC-BA4C-A6A064D2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F6A66-FE9F-1731-9A10-CCD3DE3BF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638"/>
            <a:ext cx="6075890" cy="3949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A06E1-6D24-A4B3-88CB-ED449F43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12" y="2052638"/>
            <a:ext cx="5591336" cy="41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4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C255-F94B-5429-1A8D-31B74D42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6"/>
            <a:ext cx="10869248" cy="811922"/>
          </a:xfrm>
        </p:spPr>
        <p:txBody>
          <a:bodyPr>
            <a:normAutofit fontScale="90000"/>
          </a:bodyPr>
          <a:lstStyle/>
          <a:p>
            <a:r>
              <a:rPr lang="en-US" dirty="0"/>
              <a:t>2000 </a:t>
            </a:r>
            <a:r>
              <a:rPr lang="en-US" dirty="0" err="1"/>
              <a:t>Türkiyesi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D1C8D-ED93-6DC4-A469-1BB7F5F3C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061" y="1177048"/>
            <a:ext cx="8064229" cy="5680952"/>
          </a:xfrm>
        </p:spPr>
      </p:pic>
    </p:spTree>
    <p:extLst>
      <p:ext uri="{BB962C8B-B14F-4D97-AF65-F5344CB8AC3E}">
        <p14:creationId xmlns:p14="http://schemas.microsoft.com/office/powerpoint/2010/main" val="2575250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1A0-DBC4-9900-E3B2-022AC87C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50CD-CACF-EE68-54A8-D89DCD81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C2F0E-718B-D9FD-096E-EEA136428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"/>
            <a:ext cx="12192000" cy="68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3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1C07-A3FB-6944-F1DA-C076AED0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597913"/>
          </a:xfrm>
        </p:spPr>
        <p:txBody>
          <a:bodyPr>
            <a:normAutofit fontScale="90000"/>
          </a:bodyPr>
          <a:lstStyle/>
          <a:p>
            <a:r>
              <a:rPr lang="en-US" dirty="0"/>
              <a:t>AMPR IP ALTYAPISI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7D533-8C79-0179-7087-51151783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00180-E42F-74B7-E9E9-C7830804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038"/>
            <a:ext cx="12192000" cy="53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5810-6F6E-642E-1C80-615AF5446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8800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Bugün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0FAD9-8C36-B9C3-D164-2203A5FE7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563" y="1558206"/>
            <a:ext cx="10986874" cy="52174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2406B-4F0F-F4E1-41C2-C7C2F949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88" y="2503005"/>
            <a:ext cx="360997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8126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224</Words>
  <Application>Microsoft Office PowerPoint</Application>
  <PresentationFormat>Widescreen</PresentationFormat>
  <Paragraphs>46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-apple-system</vt:lpstr>
      <vt:lpstr>Arial</vt:lpstr>
      <vt:lpstr>Arial Black</vt:lpstr>
      <vt:lpstr>Avenir Next LT Pro</vt:lpstr>
      <vt:lpstr>Bahnschrift</vt:lpstr>
      <vt:lpstr>Calibri</vt:lpstr>
      <vt:lpstr>Helvetica</vt:lpstr>
      <vt:lpstr>Lato-Bold</vt:lpstr>
      <vt:lpstr>Lato-Regular</vt:lpstr>
      <vt:lpstr>TwitterChirp</vt:lpstr>
      <vt:lpstr>MatrixVTI</vt:lpstr>
      <vt:lpstr>Türkiye Afet / Amatör Haberleşme IP Radyo Ağı</vt:lpstr>
      <vt:lpstr>AMPR Nedir</vt:lpstr>
      <vt:lpstr>PowerPoint Presentation</vt:lpstr>
      <vt:lpstr>Modemler</vt:lpstr>
      <vt:lpstr>90’lar Avrupa</vt:lpstr>
      <vt:lpstr>2000 Türkiyesi</vt:lpstr>
      <vt:lpstr>PowerPoint Presentation</vt:lpstr>
      <vt:lpstr>AMPR IP ALTYAPISI</vt:lpstr>
      <vt:lpstr>Bugün</vt:lpstr>
      <vt:lpstr>APRS Türkiye</vt:lpstr>
      <vt:lpstr>Amatörler için Yüksek Hızlı Internet</vt:lpstr>
      <vt:lpstr>AREDN LIVE MAP</vt:lpstr>
      <vt:lpstr>AREDN LIVE MAP</vt:lpstr>
      <vt:lpstr>ta-ah-ir_net  TA Amatör Haberleşme Radyo Network Ağı</vt:lpstr>
      <vt:lpstr>Ta-ah-ir_Net</vt:lpstr>
      <vt:lpstr>Ta-ah-ir_Net</vt:lpstr>
      <vt:lpstr>Ta-ah-ir_Net</vt:lpstr>
      <vt:lpstr>Ta-ah-ir_Net</vt:lpstr>
      <vt:lpstr>Ta-ah-ir_Net</vt:lpstr>
      <vt:lpstr>Ta-ah-ir_Net</vt:lpstr>
      <vt:lpstr>Ta-ah-ir_Net</vt:lpstr>
      <vt:lpstr>Hedefimiz</vt:lpstr>
      <vt:lpstr>TEŞEKKÜR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Türkiye Afet / Amatör Haberleşme IP Radyo Ağı</dc:title>
  <dc:creator>Oguzhan KAYHAN</dc:creator>
  <cp:lastModifiedBy>Oguzhan KAYHAN</cp:lastModifiedBy>
  <cp:revision>3</cp:revision>
  <dcterms:created xsi:type="dcterms:W3CDTF">2023-04-12T16:31:56Z</dcterms:created>
  <dcterms:modified xsi:type="dcterms:W3CDTF">2023-04-12T18:58:43Z</dcterms:modified>
</cp:coreProperties>
</file>